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7" r:id="rId4"/>
    <p:sldId id="259" r:id="rId5"/>
    <p:sldId id="260" r:id="rId6"/>
    <p:sldId id="268" r:id="rId7"/>
    <p:sldId id="261" r:id="rId8"/>
    <p:sldId id="272" r:id="rId9"/>
    <p:sldId id="278" r:id="rId10"/>
    <p:sldId id="279" r:id="rId11"/>
    <p:sldId id="262" r:id="rId12"/>
    <p:sldId id="263" r:id="rId13"/>
    <p:sldId id="273" r:id="rId14"/>
    <p:sldId id="274" r:id="rId15"/>
    <p:sldId id="280" r:id="rId16"/>
    <p:sldId id="275" r:id="rId17"/>
    <p:sldId id="276" r:id="rId18"/>
    <p:sldId id="265" r:id="rId19"/>
    <p:sldId id="277" r:id="rId20"/>
    <p:sldId id="266" r:id="rId21"/>
    <p:sldId id="267" r:id="rId22"/>
  </p:sldIdLst>
  <p:sldSz cx="9144000" cy="6858000" type="screen4x3"/>
  <p:notesSz cx="6858000" cy="9144000"/>
  <p:embeddedFontLst>
    <p:embeddedFont>
      <p:font typeface="Arial Black" panose="020B0A04020102020204" pitchFamily="3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i7kiK32P9k4VTUxCfbIJGEgA93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210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" name="Google Shape;10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" name="Google Shape;1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" name="Google Shape;5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" name="Google Shape;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" name="Google Shape;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60ee0dbd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060ee0dbd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advTm="4000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4"/>
          <p:cNvSpPr txBox="1">
            <a:spLocks noGrp="1"/>
          </p:cNvSpPr>
          <p:nvPr>
            <p:ph type="ctrTitle"/>
          </p:nvPr>
        </p:nvSpPr>
        <p:spPr>
          <a:xfrm>
            <a:off x="0" y="1"/>
            <a:ext cx="5486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ubTitle" idx="1"/>
          </p:nvPr>
        </p:nvSpPr>
        <p:spPr>
          <a:xfrm>
            <a:off x="533400" y="1371600"/>
            <a:ext cx="81534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advTm="4000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5" descr="LOGO.gif"/>
          <p:cNvPicPr preferRelativeResize="0"/>
          <p:nvPr/>
        </p:nvPicPr>
        <p:blipFill rotWithShape="1">
          <a:blip r:embed="rId2">
            <a:alphaModFix/>
          </a:blip>
          <a:srcRect b="10713"/>
          <a:stretch/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15"/>
          <p:cNvGrpSpPr/>
          <p:nvPr/>
        </p:nvGrpSpPr>
        <p:grpSpPr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33" name="Google Shape;33;p15"/>
            <p:cNvSpPr/>
            <p:nvPr/>
          </p:nvSpPr>
          <p:spPr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" name="Google Shape;34;p15" descr="LOGO.gif"/>
            <p:cNvPicPr preferRelativeResize="0"/>
            <p:nvPr/>
          </p:nvPicPr>
          <p:blipFill rotWithShape="1">
            <a:blip r:embed="rId2">
              <a:alphaModFix/>
            </a:blip>
            <a:srcRect b="10713"/>
            <a:stretch/>
          </p:blipFill>
          <p:spPr>
            <a:xfrm>
              <a:off x="6502400" y="4152900"/>
              <a:ext cx="2057400" cy="6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15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" name="Google Shape;36;p15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3200" y="228600"/>
            <a:ext cx="192087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advTm="4000"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2"/>
          <p:cNvSpPr/>
          <p:nvPr/>
        </p:nvSpPr>
        <p:spPr>
          <a:xfrm rot="10800000" flipH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Google Shape;13;p12" descr="LOGO.gif"/>
          <p:cNvPicPr preferRelativeResize="0"/>
          <p:nvPr/>
        </p:nvPicPr>
        <p:blipFill rotWithShape="1">
          <a:blip r:embed="rId5">
            <a:alphaModFix/>
          </a:blip>
          <a:srcRect b="10713"/>
          <a:stretch/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2" descr="LOGO.gif"/>
          <p:cNvPicPr preferRelativeResize="0"/>
          <p:nvPr/>
        </p:nvPicPr>
        <p:blipFill rotWithShape="1">
          <a:blip r:embed="rId5">
            <a:alphaModFix/>
          </a:blip>
          <a:srcRect b="10713"/>
          <a:stretch/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12"/>
          <p:cNvGrpSpPr/>
          <p:nvPr/>
        </p:nvGrpSpPr>
        <p:grpSpPr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6" name="Google Shape;16;p12"/>
            <p:cNvSpPr/>
            <p:nvPr/>
          </p:nvSpPr>
          <p:spPr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" name="Google Shape;17;p12" descr="LOGO.gif"/>
            <p:cNvPicPr preferRelativeResize="0"/>
            <p:nvPr/>
          </p:nvPicPr>
          <p:blipFill rotWithShape="1">
            <a:blip r:embed="rId5">
              <a:alphaModFix/>
            </a:blip>
            <a:srcRect b="10713"/>
            <a:stretch/>
          </p:blipFill>
          <p:spPr>
            <a:xfrm>
              <a:off x="6502400" y="4152900"/>
              <a:ext cx="2057400" cy="6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18;p12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" name="Google Shape;19;p12" descr="logo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53200" y="228600"/>
            <a:ext cx="1920875" cy="609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advTm="4000">
    <p:cut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hyperlink" Target="https://www.geeksforgeeks.org/" TargetMode="External"/><Relationship Id="rId7" Type="http://schemas.openxmlformats.org/officeDocument/2006/relationships/hyperlink" Target="https://developer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youtube.com/" TargetMode="External"/><Relationship Id="rId5" Type="http://schemas.openxmlformats.org/officeDocument/2006/relationships/hyperlink" Target="http://www.google.com/" TargetMode="External"/><Relationship Id="rId4" Type="http://schemas.openxmlformats.org/officeDocument/2006/relationships/hyperlink" Target="https://www.logoai.com/logo-maker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rendehtml5facil.blogspot.com/" TargetMode="External"/><Relationship Id="rId7" Type="http://schemas.openxmlformats.org/officeDocument/2006/relationships/hyperlink" Target="https://fernando-gaitan.com.ar/javascript-parte-5-funciones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elblogdepicodev.blogspot.com/2012/11/como-crear-y-usar-sprites-en-paginas.html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"/>
          <p:cNvSpPr txBox="1"/>
          <p:nvPr/>
        </p:nvSpPr>
        <p:spPr>
          <a:xfrm>
            <a:off x="1043600" y="875425"/>
            <a:ext cx="66246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Front End Engineering-I Project</a:t>
            </a:r>
            <a:endParaRPr sz="3600" b="0" i="0" u="none" strike="noStrike" cap="none"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7" name="Google Shape;47;p1"/>
          <p:cNvSpPr txBox="1"/>
          <p:nvPr/>
        </p:nvSpPr>
        <p:spPr>
          <a:xfrm>
            <a:off x="3275856" y="4653136"/>
            <a:ext cx="25519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"/>
          <p:cNvSpPr txBox="1"/>
          <p:nvPr/>
        </p:nvSpPr>
        <p:spPr>
          <a:xfrm>
            <a:off x="1903911" y="2852936"/>
            <a:ext cx="5112600" cy="2493600"/>
          </a:xfrm>
          <a:prstGeom prst="rect">
            <a:avLst/>
          </a:prstGeom>
          <a:solidFill>
            <a:srgbClr val="FABF8E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Details: 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Purusharth Aggarwal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2410991603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hani Singal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241099162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lang="en-US"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Faculty Coordinator:</a:t>
            </a: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Mr. N. </a:t>
            </a:r>
            <a:r>
              <a:rPr lang="en-US" sz="20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Bharthiraja</a:t>
            </a: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Kundu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"/>
          <p:cNvSpPr txBox="1"/>
          <p:nvPr/>
        </p:nvSpPr>
        <p:spPr>
          <a:xfrm>
            <a:off x="1187624" y="5661248"/>
            <a:ext cx="694709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Chitkara University Institute of Engineering and Technology,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Chitkara University, Punjab</a:t>
            </a:r>
            <a:endParaRPr sz="2000" b="1" i="0" u="none" strike="noStrike" cap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advTm="4000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C944-4DD6-EF44-5B08-0DEAC8702C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Highlights(Home Page)</a:t>
            </a:r>
            <a:endParaRPr lang="en-IN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B1ABC5-09A7-04EF-703E-8807A37BEA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C566F-55ED-7B9C-D46D-EFC93AC4D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510"/>
            <a:ext cx="9144000" cy="588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32686"/>
      </p:ext>
    </p:extLst>
  </p:cSld>
  <p:clrMapOvr>
    <a:masterClrMapping/>
  </p:clrMapOvr>
  <p:transition advTm="4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"/>
          <p:cNvSpPr txBox="1"/>
          <p:nvPr/>
        </p:nvSpPr>
        <p:spPr>
          <a:xfrm>
            <a:off x="165540" y="151591"/>
            <a:ext cx="5400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Highlights(Footer Section)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7"/>
          <p:cNvSpPr/>
          <p:nvPr/>
        </p:nvSpPr>
        <p:spPr>
          <a:xfrm>
            <a:off x="125" y="0"/>
            <a:ext cx="9144000" cy="6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95819C-9273-E89F-7FD3-A702D5D34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6362"/>
            <a:ext cx="9144000" cy="5880047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472B3F-C66A-77BB-A107-D755201CB41D}"/>
              </a:ext>
            </a:extLst>
          </p:cNvPr>
          <p:cNvSpPr txBox="1"/>
          <p:nvPr/>
        </p:nvSpPr>
        <p:spPr>
          <a:xfrm>
            <a:off x="184557" y="194256"/>
            <a:ext cx="59310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Highlights(</a:t>
            </a:r>
            <a:r>
              <a:rPr lang="en-US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Page)</a:t>
            </a:r>
            <a:endParaRPr lang="en-US"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FC08BF-264E-B3B3-0A9C-3A103A3D1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3732"/>
            <a:ext cx="9144000" cy="591423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B9590-985D-6848-09CB-3AD72AE4AB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Project Highlights(Review)</a:t>
            </a:r>
            <a:endParaRPr lang="en-IN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68CD86-ACB9-BA8C-DD73-B58E09B011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8D104-77A1-ADFD-9220-BC4FDF0B8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987"/>
            <a:ext cx="9144000" cy="58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84929"/>
      </p:ext>
    </p:extLst>
  </p:cSld>
  <p:clrMapOvr>
    <a:masterClrMapping/>
  </p:clrMapOvr>
  <p:transition advTm="4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AABC1-C503-106F-A68A-5027AC6D80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Highlights(About Us)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292F8A-5668-FA12-6851-62F70A98DA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C9E50-A10D-348F-DEA1-76410F135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732"/>
            <a:ext cx="9144000" cy="587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32497"/>
      </p:ext>
    </p:extLst>
  </p:cSld>
  <p:clrMapOvr>
    <a:masterClrMapping/>
  </p:clrMapOvr>
  <p:transition advTm="4000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F08C-6D90-F21A-C286-95A044F0FF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Highlights(About Us)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E209BC-93C6-D155-CC4D-80FE28CA6E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2AA431-30E0-6A44-4FAA-990B161D0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040"/>
            <a:ext cx="9144000" cy="586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573001"/>
      </p:ext>
    </p:extLst>
  </p:cSld>
  <p:clrMapOvr>
    <a:masterClrMapping/>
  </p:clrMapOvr>
  <p:transition advTm="4000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5AED-26FF-C506-882A-006F3E7C68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Project Highlights(Login Page)</a:t>
            </a:r>
            <a:endParaRPr lang="en-IN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D2ADB8-885C-711D-86B2-AD00E6A061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5721B-79C9-5017-5B0A-9BDC8CB4F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9144000" cy="615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11317"/>
      </p:ext>
    </p:extLst>
  </p:cSld>
  <p:clrMapOvr>
    <a:masterClrMapping/>
  </p:clrMapOvr>
  <p:transition advTm="4000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CE450-0DC6-F862-3F17-BEAA4847D7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Project Highlights(Sign up Page)</a:t>
            </a:r>
            <a:endParaRPr lang="en-IN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7695C-8433-0D06-C971-272394E697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A56BC-D6D9-2633-A535-96A8A3D82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0511"/>
            <a:ext cx="9144000" cy="610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39073"/>
      </p:ext>
    </p:extLst>
  </p:cSld>
  <p:clrMapOvr>
    <a:masterClrMapping/>
  </p:clrMapOvr>
  <p:transition advTm="4000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"/>
          <p:cNvSpPr txBox="1"/>
          <p:nvPr/>
        </p:nvSpPr>
        <p:spPr>
          <a:xfrm>
            <a:off x="368119" y="151592"/>
            <a:ext cx="5400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9"/>
          <p:cNvSpPr/>
          <p:nvPr/>
        </p:nvSpPr>
        <p:spPr>
          <a:xfrm>
            <a:off x="395525" y="845425"/>
            <a:ext cx="6198222" cy="321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1) This will help the business to stay  competitive in a digital driven market as we are using modern methods to display our products online</a:t>
            </a:r>
            <a:endParaRPr sz="1800" dirty="0">
              <a:solidFill>
                <a:schemeClr val="dk1"/>
              </a:solidFill>
            </a:endParaRPr>
          </a:p>
          <a:p>
            <a:pPr marL="1270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2) It will also help us to reach to new customers through online methods</a:t>
            </a:r>
            <a:endParaRPr sz="1800" dirty="0">
              <a:solidFill>
                <a:schemeClr val="dk1"/>
              </a:solidFill>
            </a:endParaRPr>
          </a:p>
          <a:p>
            <a:pPr marL="1270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3) People can also know about the cafe before their visit so that they could know whether the place suites their desires</a:t>
            </a:r>
            <a:endParaRPr sz="1800" dirty="0">
              <a:solidFill>
                <a:schemeClr val="dk1"/>
              </a:solidFill>
            </a:endParaRPr>
          </a:p>
          <a:p>
            <a:pPr marL="12700" lvl="0" indent="0" algn="l" rtl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4) Customers can also contact us using the Contact Us column in the bottom of the webpage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3E2A6D-74A6-184B-89F5-4F3D5FE16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747" y="1065402"/>
            <a:ext cx="2457974" cy="2080470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9B13-9571-CA25-6753-3437A64BF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Bonus Features</a:t>
            </a:r>
            <a:endParaRPr lang="en-IN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9E320C-3CC0-D199-ED84-7FCC72047B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5400" indent="0" algn="l"/>
            <a:r>
              <a:rPr lang="en-US" sz="1800" b="1" dirty="0">
                <a:solidFill>
                  <a:schemeClr val="tx1"/>
                </a:solidFill>
              </a:rPr>
              <a:t>1) </a:t>
            </a:r>
            <a:r>
              <a:rPr lang="en-US" sz="1800" b="1" u="sng" dirty="0">
                <a:solidFill>
                  <a:schemeClr val="tx1"/>
                </a:solidFill>
              </a:rPr>
              <a:t>Quick access to popular items</a:t>
            </a:r>
            <a:r>
              <a:rPr lang="en-US" sz="1800" dirty="0">
                <a:solidFill>
                  <a:schemeClr val="tx1"/>
                </a:solidFill>
              </a:rPr>
              <a:t>: Highlight top-selling menu items on the ordering interface for easy access, making it faster for the staff to take orders.</a:t>
            </a:r>
          </a:p>
          <a:p>
            <a:pPr marL="368300" indent="-342900">
              <a:buAutoNum type="arabicParenR"/>
            </a:pPr>
            <a:endParaRPr lang="en-US" sz="1800" dirty="0">
              <a:solidFill>
                <a:schemeClr val="tx1"/>
              </a:solidFill>
            </a:endParaRPr>
          </a:p>
          <a:p>
            <a:pPr marL="25400" indent="0" algn="l"/>
            <a:r>
              <a:rPr lang="en-US" sz="1800" b="1" dirty="0">
                <a:solidFill>
                  <a:schemeClr val="tx1"/>
                </a:solidFill>
              </a:rPr>
              <a:t>2) </a:t>
            </a:r>
            <a:r>
              <a:rPr lang="en-US" sz="1800" b="1" u="sng" dirty="0">
                <a:solidFill>
                  <a:schemeClr val="tx1"/>
                </a:solidFill>
              </a:rPr>
              <a:t>Customer Birthday Recognition</a:t>
            </a:r>
            <a:r>
              <a:rPr lang="en-US" sz="1800" dirty="0">
                <a:solidFill>
                  <a:schemeClr val="tx1"/>
                </a:solidFill>
              </a:rPr>
              <a:t>: If customer birthday is on file , offer a small discount or free item on their birthday, adding a personal touch.</a:t>
            </a:r>
          </a:p>
          <a:p>
            <a:pPr marL="25400" indent="0"/>
            <a:endParaRPr lang="en-IN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704EEF-EE61-076B-60AF-691ABD9EE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860" y="3488644"/>
            <a:ext cx="5016351" cy="199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10258"/>
      </p:ext>
    </p:extLst>
  </p:cSld>
  <p:clrMapOvr>
    <a:masterClrMapping/>
  </p:clrMapOvr>
  <p:transition advTm="4000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/>
        </p:nvSpPr>
        <p:spPr>
          <a:xfrm>
            <a:off x="106817" y="151591"/>
            <a:ext cx="5400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of Contents</a:t>
            </a:r>
            <a:endParaRPr sz="18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323528" y="980728"/>
            <a:ext cx="6912900" cy="375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Problem Statement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Technical Details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Key Features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Project Highlights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Conclusion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References/Links used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55D45A-1569-1996-C223-C151E7FAB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80728"/>
            <a:ext cx="4348636" cy="2807246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 txBox="1"/>
          <p:nvPr/>
        </p:nvSpPr>
        <p:spPr>
          <a:xfrm>
            <a:off x="375266" y="143202"/>
            <a:ext cx="5400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References/Links used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67B7B8-5CBE-E094-3825-F306168C2DE9}"/>
              </a:ext>
            </a:extLst>
          </p:cNvPr>
          <p:cNvSpPr txBox="1"/>
          <p:nvPr/>
        </p:nvSpPr>
        <p:spPr>
          <a:xfrm>
            <a:off x="566257" y="1185166"/>
            <a:ext cx="4240636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arenR"/>
            </a:pPr>
            <a:r>
              <a:rPr lang="en-IN" sz="1800" b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 https://www.geeksforgeeks.org/</a:t>
            </a:r>
            <a:endParaRPr lang="en-IN" sz="1800" b="1" u="sng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arenR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arenR"/>
            </a:pPr>
            <a:r>
              <a:rPr lang="en-IN" sz="1800" b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 https://www.logoai.com/logo-maker</a:t>
            </a:r>
            <a:endParaRPr lang="en-IN" sz="1800" b="1" u="sng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arenR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arenR"/>
            </a:pPr>
            <a:r>
              <a:rPr lang="en-IN" sz="1800" b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 www.google.com</a:t>
            </a:r>
            <a:endParaRPr lang="en-IN" sz="1800" b="1" u="sng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arenR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arenR"/>
            </a:pPr>
            <a:r>
              <a:rPr lang="en-IN" sz="1800" b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 www.youtube.com</a:t>
            </a:r>
            <a:endParaRPr lang="en-IN" sz="1800" b="1" u="sng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buFont typeface="+mj-lt"/>
              <a:buAutoNum type="arabicParenR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4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/>
              </a:rPr>
              <a:t> </a:t>
            </a:r>
            <a:r>
              <a:rPr lang="en-US" sz="1800" b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/>
              </a:rPr>
              <a:t>https://developer.com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lvl="0" indent="-342900">
              <a:spcBef>
                <a:spcPts val="40"/>
              </a:spcBef>
              <a:spcAft>
                <a:spcPts val="0"/>
              </a:spcAft>
              <a:buFont typeface="+mj-lt"/>
              <a:buAutoNum type="arabicParenR"/>
            </a:pPr>
            <a:endParaRPr lang="en-US" sz="1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4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IN" sz="1800" b="1" u="sng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https://www.w3schools.com/</a:t>
            </a:r>
          </a:p>
          <a:p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E5DDB7-7454-BC89-B972-B0A8884C15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9780" y="1185166"/>
            <a:ext cx="4177717" cy="2072041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" descr="Download The Best Thank You Slide For PPT Presentation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1" descr="Download The Best Thank You Slide For PPT Presentation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1" descr="Download The Best Thank You Slide For PPT Presentation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1" descr="Thank you cards Images | Free Vectors, Stock Photos &amp; PS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57232"/>
            <a:ext cx="9144000" cy="5786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4000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"/>
          <p:cNvSpPr txBox="1"/>
          <p:nvPr/>
        </p:nvSpPr>
        <p:spPr>
          <a:xfrm>
            <a:off x="63500" y="134813"/>
            <a:ext cx="54006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3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15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"/>
          <p:cNvSpPr/>
          <p:nvPr/>
        </p:nvSpPr>
        <p:spPr>
          <a:xfrm>
            <a:off x="63500" y="1145670"/>
            <a:ext cx="8136900" cy="577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Topic: Cafe Management System</a:t>
            </a:r>
            <a:endParaRPr sz="3200" b="1" u="sng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1)Welcome to our Café Management System, 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2)Your ultimate partner in streamlining café operations and enhancing customer experiences. 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3)Designed for both small coffee shops and larger chains, our platform simplifies order processing, inventory management, and customer engagement—all in one user-friendly interface.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4)With real-time analytics and tailored solutions, we empower you to make informed decisions and boost profitability. It will help you create a vibrant café environment where great service and delicious coffee thrive. 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advTm="4000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 txBox="1"/>
          <p:nvPr/>
        </p:nvSpPr>
        <p:spPr>
          <a:xfrm>
            <a:off x="218215" y="126425"/>
            <a:ext cx="538158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268548" y="941428"/>
            <a:ext cx="7432546" cy="329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 FACED BY CAFFES :</a:t>
            </a:r>
            <a:endParaRPr sz="2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 Order taking and processing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Inventory management difficulties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data tracking limitations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Difficulty in generating reports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Therefore, We are creating a user friendly website using HTML, CSS and JavaScript which will help in easily placing orders online 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Its purpose is to manage the caffe management business more efficiently and effectively 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630D4-24AA-D063-3787-BB65BE0DA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904" y="4144161"/>
            <a:ext cx="4464341" cy="2239862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"/>
          <p:cNvSpPr txBox="1"/>
          <p:nvPr/>
        </p:nvSpPr>
        <p:spPr>
          <a:xfrm>
            <a:off x="90040" y="132484"/>
            <a:ext cx="5400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Features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6"/>
          <p:cNvSpPr/>
          <p:nvPr/>
        </p:nvSpPr>
        <p:spPr>
          <a:xfrm>
            <a:off x="255050" y="845425"/>
            <a:ext cx="8763115" cy="2416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dk1"/>
                </a:solidFill>
              </a:rPr>
              <a:t> 1</a:t>
            </a:r>
            <a:r>
              <a:rPr lang="en-US" sz="1800" b="1" dirty="0">
                <a:solidFill>
                  <a:schemeClr val="dk1"/>
                </a:solidFill>
              </a:rPr>
              <a:t>) Online Ordering </a:t>
            </a:r>
            <a:r>
              <a:rPr lang="en-US" sz="1800" dirty="0">
                <a:solidFill>
                  <a:schemeClr val="dk1"/>
                </a:solidFill>
              </a:rPr>
              <a:t>: Customers can place orders directly from the website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</a:rPr>
              <a:t>2) POS(Point Of Sale) </a:t>
            </a:r>
            <a:r>
              <a:rPr lang="en-US" sz="1800" dirty="0">
                <a:solidFill>
                  <a:schemeClr val="dk1"/>
                </a:solidFill>
              </a:rPr>
              <a:t>: Efficient order management and payment processing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</a:rPr>
              <a:t>3) Inventory Management</a:t>
            </a:r>
            <a:r>
              <a:rPr lang="en-US" sz="1800" dirty="0">
                <a:solidFill>
                  <a:schemeClr val="dk1"/>
                </a:solidFill>
              </a:rPr>
              <a:t>: Real time tracking of Stock Levels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</a:rPr>
              <a:t>4) Customer Relationship Management</a:t>
            </a:r>
            <a:r>
              <a:rPr lang="en-US" sz="1800" dirty="0">
                <a:solidFill>
                  <a:schemeClr val="dk1"/>
                </a:solidFill>
              </a:rPr>
              <a:t>: Customer Data Collection and Analysis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</a:rPr>
              <a:t>5) Reporting And Analytics</a:t>
            </a:r>
            <a:r>
              <a:rPr lang="en-US" sz="1800" dirty="0">
                <a:solidFill>
                  <a:schemeClr val="dk1"/>
                </a:solidFill>
              </a:rPr>
              <a:t>: Generate detailed reports on sale , revenue, and customer feedback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CCBA64-F090-8FAA-FA9E-DF4D86909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244" y="3596570"/>
            <a:ext cx="5215156" cy="2544171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A788AD-B450-D333-19C7-157846216C6B}"/>
              </a:ext>
            </a:extLst>
          </p:cNvPr>
          <p:cNvSpPr txBox="1"/>
          <p:nvPr/>
        </p:nvSpPr>
        <p:spPr>
          <a:xfrm>
            <a:off x="146808" y="148116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Technical Details</a:t>
            </a:r>
            <a:endParaRPr lang="en-US" sz="32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4074FD-57E9-DFFA-5C8C-04E247F328CB}"/>
              </a:ext>
            </a:extLst>
          </p:cNvPr>
          <p:cNvSpPr txBox="1"/>
          <p:nvPr/>
        </p:nvSpPr>
        <p:spPr>
          <a:xfrm>
            <a:off x="283129" y="802466"/>
            <a:ext cx="637773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Heade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Logo, navigation links (Home , Orders, Feedback , About us).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Content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Product listings, descriptions, videos,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Footer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Contact information and social media links.</a:t>
            </a:r>
          </a:p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CSS Styling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Layout: Use Flexbox or Grid for responsive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Typography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Choose web-safe fonts or integrate Google Fonts.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Colour Scheme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Define a consistent colour palette.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Media queries for mobile compatibility.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Functionality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Content Loading: Use AJAX for fetching course data without reloading the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Validation: Validate user input on forms before submission.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Elements: Dropdowns, modals for product details or add-ons.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485E4-A003-1FE2-7E35-8971A2EE1E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97141" y="1062691"/>
            <a:ext cx="1125352" cy="1125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6DD888-3AC6-14ED-4F6A-6A2225858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053697" y="2714625"/>
            <a:ext cx="1412240" cy="1428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86C548-3854-0BD1-17F2-79B2966EB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037187" y="4669957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80521"/>
      </p:ext>
    </p:extLst>
  </p:cSld>
  <p:clrMapOvr>
    <a:masterClrMapping/>
  </p:clrMapOvr>
  <p:transition advTm="4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/>
          <p:nvPr/>
        </p:nvSpPr>
        <p:spPr>
          <a:xfrm>
            <a:off x="274597" y="101257"/>
            <a:ext cx="5400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Technical Details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"/>
          <p:cNvSpPr/>
          <p:nvPr/>
        </p:nvSpPr>
        <p:spPr>
          <a:xfrm>
            <a:off x="274597" y="879091"/>
            <a:ext cx="8136900" cy="337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1) The Website is divided into 4 sections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2) The Sections are – Home,  About , Orders,  Feedback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3) It consists of a header which will easily help to navigate through the whole website and its components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4) The header also includes a search bar made using the search tag to search for the products in an efficient manner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5) It also consists of a “add to cart” option to view the items selected for order and do payments related to it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6) Here we use BUTTON tags to accept order from the customer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48D325-EAAF-06FA-ED82-8089B5858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90" y="4160939"/>
            <a:ext cx="5341126" cy="2319119"/>
          </a:xfrm>
          <a:prstGeom prst="rect">
            <a:avLst/>
          </a:prstGeom>
        </p:spPr>
      </p:pic>
    </p:spTree>
  </p:cSld>
  <p:clrMapOvr>
    <a:masterClrMapping/>
  </p:clrMapOvr>
  <p:transition advTm="4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826D4-99BE-8D92-B536-B7479A33D0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0392" y="16778"/>
            <a:ext cx="5486400" cy="914400"/>
          </a:xfrm>
        </p:spPr>
        <p:txBody>
          <a:bodyPr/>
          <a:lstStyle/>
          <a:p>
            <a:r>
              <a:rPr lang="en-US" sz="280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Highlights(Home Page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lang="en-IN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A20D3-1D68-DC9B-B96B-220A064C2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851481"/>
            <a:ext cx="9144000" cy="584293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58735-3B48-1B23-5E8C-4FA2C9BA5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481"/>
            <a:ext cx="9144000" cy="584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77845"/>
      </p:ext>
    </p:extLst>
  </p:cSld>
  <p:clrMapOvr>
    <a:masterClrMapping/>
  </p:clrMapOvr>
  <p:transition advTm="4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FC75-0DB2-F98E-3CA4-56CAECE84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Highlights(Home Page)</a:t>
            </a:r>
            <a:endParaRPr lang="en-IN" sz="28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AB79E-1996-0856-DC49-8186488B29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D018E-8FB9-A6D3-A4CD-661F95F07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8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54551"/>
      </p:ext>
    </p:extLst>
  </p:cSld>
  <p:clrMapOvr>
    <a:masterClrMapping/>
  </p:clrMapOvr>
  <p:transition advTm="4000">
    <p:cut/>
  </p:transition>
</p:sld>
</file>

<file path=ppt/theme/theme1.xml><?xml version="1.0" encoding="utf-8"?>
<a:theme xmlns:a="http://schemas.openxmlformats.org/drawingml/2006/main" name="Bubble Sort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766</Words>
  <Application>Microsoft Office PowerPoint</Application>
  <PresentationFormat>On-screen Show (4:3)</PresentationFormat>
  <Paragraphs>93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 Black</vt:lpstr>
      <vt:lpstr>Times New Roman</vt:lpstr>
      <vt:lpstr>Arial</vt:lpstr>
      <vt:lpstr>Calibri</vt:lpstr>
      <vt:lpstr>Bubble Sort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Highlights(Home Page)</vt:lpstr>
      <vt:lpstr>Project Highlights(Home Page)</vt:lpstr>
      <vt:lpstr>Project Highlights(Home Page)</vt:lpstr>
      <vt:lpstr>PowerPoint Presentation</vt:lpstr>
      <vt:lpstr>PowerPoint Presentation</vt:lpstr>
      <vt:lpstr>Project Highlights(Review)</vt:lpstr>
      <vt:lpstr>Project Highlights(About Us)</vt:lpstr>
      <vt:lpstr>Project Highlights(About Us)</vt:lpstr>
      <vt:lpstr>Project Highlights(Login Page)</vt:lpstr>
      <vt:lpstr>Project Highlights(Sign up Page)</vt:lpstr>
      <vt:lpstr>PowerPoint Presentation</vt:lpstr>
      <vt:lpstr>Bonus Features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abc</dc:creator>
  <cp:lastModifiedBy>purusharthaggarwal4@gmail.com</cp:lastModifiedBy>
  <cp:revision>19</cp:revision>
  <dcterms:created xsi:type="dcterms:W3CDTF">2022-12-12T14:14:34Z</dcterms:created>
  <dcterms:modified xsi:type="dcterms:W3CDTF">2024-11-27T11:26:59Z</dcterms:modified>
</cp:coreProperties>
</file>